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9E0F5-B49F-4050-A52D-06DD805FFDAC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79FE6-238D-4967-B596-7A17AFD13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32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79FE6-238D-4967-B596-7A17AFD1342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99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A92107-F09E-4A67-9CCB-254B1CAE0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D438FC-F6F2-4323-907E-3F95058B7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7BEB75-50EE-4432-A1D8-94C5F9F6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D19648-E153-4CE4-9BCE-4907A8AC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568678-3314-40E9-B63C-0D3ABCA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97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7A1BC-1FBB-4A7D-B4BE-000DC568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5D1952-1976-4751-89D8-84F9FC4A9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FA3FD3-7382-410D-A00A-48CE9493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ABBB59-E7F0-4E65-8DE9-D60F92A4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F7863-626C-40E7-9EA4-5F54F0BF0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03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03FBC0B-B15F-4326-B71A-06840E28B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A95630-5FF5-45A3-9ADB-438E649A5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33EBA0-D0DD-46BF-B5C9-3C18387A3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E45241-02B3-4F62-B88E-EEA3CBFCA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D482F4-E4C9-45A3-B49C-3DC3BB27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10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970CE2-6497-4F59-A57B-EADCD759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8BEEB0-3039-4279-BAD4-7D9952E68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79F63-4159-4F77-8126-0BC057FE0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4CA963-9C37-48D0-BAFA-FF75E895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8CADB4-9F77-4914-B777-A17CD6F8F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08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B208D8-6751-480D-81BE-8A433897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48F526-7C43-414B-8DBD-5CE4281ED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5512ED-0340-4054-90C3-F4237B97F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6786CF-6652-4EBA-9C27-EAB4A25DF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A0AE6E-0B2C-4C7D-9299-E8E8528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00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0B3B67-866E-427F-A137-C46A9215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666093-F63A-44A0-AD8E-11CFC0FA1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D8B875-13D8-4D71-9430-565A1D976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B9B83F-5B38-4A9C-B3FC-990A89C9D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7DA1B6-BD6D-4C0B-A992-0C308691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86435C-2D87-4E1C-8D1F-07B63CDE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3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A7D7B-59D6-4C91-8EE5-541A75D87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48B38A-9661-4077-9ED9-95F69E7B6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E43C87-0B31-42C0-BDDB-F67A0287D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D42A0E1-CBD0-401E-B9D7-5B4269B22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44B33C1-262C-4F18-8274-B638318E3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1051255-8076-4E9A-87B5-04834296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7742B1-ACC7-4E71-B7E2-5D9D9C5B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F6238E-EB99-4DE7-B8B4-AC6304622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38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E83B9-DC9C-432C-BC43-779A40D91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F5E95F1-769D-466A-BF21-8253E3181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28551B-2B39-4B2B-AB4F-109DF18E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877A3A-0568-4B9A-9087-BBEF233F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8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6C7AD6-8E85-4832-BB06-7459C42F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F4C4E97-CC11-47B9-9109-335FEBAE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5A3B70-A9C8-47CE-9B2D-2FEFBFF2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5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1BF48-6E05-408C-95DB-523C5FD9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D7D29F-744D-455B-BC18-F3C01309F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D10DC3-6A8F-4A2C-8EE1-0B4A8CD2E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44B163-20A2-4ED9-9560-4506782ED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756044-E4D6-4054-95A5-41C64902B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C6ACB8-F1B5-41E3-AAD1-879F969F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67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DB889-6250-400F-94B5-882FDB635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F10ED2E-5CC1-46E7-BACA-6BF334CE85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A6BF9F2-7477-4D66-A33E-0D5E51C48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19E8BB-2734-4DBD-A279-CCD7C27E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7F69AB-85DA-4B27-974C-3D88FDF25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A18A46-AFBF-46B9-9383-A907D01DA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4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8B021-B419-4682-926D-36F7F8B8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BE3279-0FA3-4DFB-B575-10F0E240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9C1633-1E06-4C1D-BBD9-39618A4AA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1344E-3940-4CA6-A2F5-27D2D17D8CF1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3E9070-5D7E-4DA9-A4E0-642CDECCE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4213EF-41C2-4EAB-A661-20F42419F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00368-49A5-4498-8BBE-44FAF9DA2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33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FE7876-007D-4B7A-8AE2-E8F13711D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Job interviews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3BD3DF-F421-4749-A7F6-594236DC45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Instructor: </a:t>
            </a:r>
            <a:r>
              <a:rPr lang="en-US" dirty="0" err="1"/>
              <a:t>Zhumaliyeva</a:t>
            </a:r>
            <a:r>
              <a:rPr lang="en-US" dirty="0"/>
              <a:t> </a:t>
            </a:r>
            <a:r>
              <a:rPr lang="en-US" dirty="0" err="1"/>
              <a:t>Zh.K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36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52FBA-4539-40F7-A467-2C28DA43F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F70DF2-7F6B-4F92-8C7C-C28A78168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Translation agency manager </a:t>
            </a:r>
          </a:p>
          <a:p>
            <a:endParaRPr lang="en-US" dirty="0"/>
          </a:p>
          <a:p>
            <a:r>
              <a:rPr lang="en-US" dirty="0"/>
              <a:t>Translator</a:t>
            </a:r>
          </a:p>
          <a:p>
            <a:endParaRPr lang="en-US" dirty="0"/>
          </a:p>
          <a:p>
            <a:r>
              <a:rPr lang="en-US" dirty="0" err="1"/>
              <a:t>Attache</a:t>
            </a:r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1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AF010-08F7-46A4-842E-CB4038248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A6B644-8997-44D0-8D24-6FC5D49C7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You’re applying for the job in:</a:t>
            </a:r>
          </a:p>
          <a:p>
            <a:r>
              <a:rPr lang="en-US" dirty="0"/>
              <a:t>UK Embassy in Kazakhstan in Nur Sultan; </a:t>
            </a:r>
          </a:p>
          <a:p>
            <a:r>
              <a:rPr lang="en-US" dirty="0"/>
              <a:t>Kazakhstan Embassy in France in Paris;</a:t>
            </a:r>
          </a:p>
          <a:p>
            <a:pPr marL="0" indent="0">
              <a:buNone/>
            </a:pPr>
            <a:r>
              <a:rPr lang="en-US" dirty="0"/>
              <a:t> Big 4: Deloitte, Ernst &amp; Young, KPMG in Netherlands;</a:t>
            </a:r>
          </a:p>
          <a:p>
            <a:pPr marL="0" indent="0">
              <a:buNone/>
            </a:pPr>
            <a:r>
              <a:rPr lang="en-US" dirty="0"/>
              <a:t> Facebook in Palo Alto, California;  </a:t>
            </a:r>
          </a:p>
          <a:p>
            <a:pPr marL="0" indent="0">
              <a:buNone/>
            </a:pPr>
            <a:r>
              <a:rPr lang="en-US" dirty="0"/>
              <a:t>Air Astana in Almaty.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469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66</Words>
  <Application>Microsoft Office PowerPoint</Application>
  <PresentationFormat>Широкоэкранный</PresentationFormat>
  <Paragraphs>16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Job interviews</vt:lpstr>
      <vt:lpstr>CV</vt:lpstr>
      <vt:lpstr>Positions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Zhumaliye Zhansaya</dc:creator>
  <cp:lastModifiedBy>Zhumaliye Zhansaya</cp:lastModifiedBy>
  <cp:revision>4</cp:revision>
  <dcterms:created xsi:type="dcterms:W3CDTF">2020-04-13T04:50:15Z</dcterms:created>
  <dcterms:modified xsi:type="dcterms:W3CDTF">2020-04-13T05:54:32Z</dcterms:modified>
</cp:coreProperties>
</file>